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DC34A-2184-4780-B339-32FD163EC7DB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16C25-B8E4-4B32-8866-A5713D45D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5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6" name="Google Shape;186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52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휴대폰 위치 정보가 정확하지 않다는 것을 알게 확인</a:t>
            </a:r>
            <a:r>
              <a:rPr lang="en-US" altLang="ko-KR"/>
              <a:t>-&gt; </a:t>
            </a:r>
            <a:r>
              <a:rPr lang="ko-KR" altLang="en-US"/>
              <a:t>지도</a:t>
            </a:r>
            <a:r>
              <a:rPr lang="ko-KR" altLang="en-US" baseline="0"/>
              <a:t> 등 역할 분담</a:t>
            </a:r>
            <a:endParaRPr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15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6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휴대폰 만으로는 안된다 지피에스 정보가 정확하지 않아서 볼때마다 확인이 필요하다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상점 규모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앞으로 남은 시간에 무엇을 할예정인가 – 규칙적으로 움직일 예정 (이제까지는 트라이얼 리설치) -&gt; 정밀한 조사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Purpose data 개더링 조사하는 사람이 그것 대로 할 수 있도록 매뉴얼을 만들어 주는 것이 중요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데이터를 공유가능하게 만든다 정보 가공 방식에 대한 연구를 하는 것으로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Protocol of data gathering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Post processing </a:t>
            </a:r>
            <a:endParaRPr/>
          </a:p>
        </p:txBody>
      </p:sp>
      <p:sp>
        <p:nvSpPr>
          <p:cNvPr id="223" name="Google Shape;22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42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6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04" name="Google Shape;3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05" name="Google Shape;30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6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5" name="Google Shape;315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87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93" name="Google Shape;193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67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5" name="Google Shape;315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706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5" name="Google Shape;315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70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346" name="Google Shape;34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앱 개발 과정에 대한 구체적 계획, 비즈니스 모델 구체화, 자료 정리</a:t>
            </a:r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7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앱 개발 과정에 대한 구체적 계획, 비즈니스 모델 구체화, 자료 정리</a:t>
            </a:r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4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하드웨어 샵에 대한 정보가 없다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There have not process of protocol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공유가능한 방법이나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 가능한 플랫폼이 없다 -&gt; 이걸 하게 되면 뭐가 가능하다 라는 것이 기대효과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02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현지 사정을 알 수 없음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공유할 만한 정리된 데이터가 없음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57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휴대폰 만으로는 안된다 지피에스 정보가 정확하지 않아서 볼때마다 확인이 필요하다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상점 규모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앞으로 남은 시간에 무엇을 할예정인가 – 규칙적으로 움직일 예정 (이제까지는 트라이얼 리설치) -&gt; 정밀한 조사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Purpose data 개더링 조사하는 사람이 그것 대로 할 수 있도록 매뉴얼을 만들어 주는 것이 중요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데이터를 공유가능하게 만든다 정보 가공 방식에 대한 연구를 하는 것으로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Protocol of data gathering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Post processing </a:t>
            </a:r>
            <a:endParaRPr/>
          </a:p>
        </p:txBody>
      </p:sp>
      <p:sp>
        <p:nvSpPr>
          <p:cNvPr id="223" name="Google Shape;22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84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휴대폰 만으로는 안된다 지피에스 정보가 정확하지 않아서 볼때마다 확인이 필요하다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상점 규모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앞으로 남은 시간에 무엇을 할예정인가 – 규칙적으로 움직일 예정 (이제까지는 트라이얼 리설치) -&gt; 정밀한 조사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Purpose data 개더링 조사하는 사람이 그것 대로 할 수 있도록 매뉴얼을 만들어 주는 것이 중요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데이터를 공유가능하게 만든다 정보 가공 방식에 대한 연구를 하는 것으로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Protocol of data gathering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Post processing </a:t>
            </a:r>
            <a:endParaRPr/>
          </a:p>
        </p:txBody>
      </p:sp>
      <p:sp>
        <p:nvSpPr>
          <p:cNvPr id="223" name="Google Shape;22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5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5" name="Google Shape;2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358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향후계획에서 수정 </a:t>
            </a:r>
            <a:endParaRPr/>
          </a:p>
        </p:txBody>
      </p:sp>
      <p:sp>
        <p:nvSpPr>
          <p:cNvPr id="256" name="Google Shape;25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70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휴대폰 위치 정보가 정확하지 않다는 것을 알게 확인</a:t>
            </a:r>
            <a:r>
              <a:rPr lang="en-US" altLang="ko-KR"/>
              <a:t>-&gt; </a:t>
            </a:r>
            <a:r>
              <a:rPr lang="ko-KR" altLang="en-US"/>
              <a:t>지도</a:t>
            </a:r>
            <a:r>
              <a:rPr lang="ko-KR" altLang="en-US" baseline="0"/>
              <a:t> 등 역할 분담</a:t>
            </a:r>
            <a:endParaRPr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47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7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77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3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77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5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2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30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8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6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34AF-CB6C-404D-B1A8-61D4D116438F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40FF6-E8AF-4659-A2C4-05C5DBFB1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1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2795016" y="0"/>
            <a:ext cx="6601968" cy="6813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3836891" y="2693067"/>
            <a:ext cx="45182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Arial"/>
              <a:buNone/>
            </a:pPr>
            <a:r>
              <a:rPr lang="en-US" sz="3959" b="1">
                <a:solidFill>
                  <a:schemeClr val="lt1"/>
                </a:solidFill>
              </a:rPr>
              <a:t>MARKET RESEARCH </a:t>
            </a:r>
            <a:br>
              <a:rPr lang="en-US" sz="3959" b="1">
                <a:solidFill>
                  <a:schemeClr val="lt1"/>
                </a:solidFill>
              </a:rPr>
            </a:br>
            <a:r>
              <a:rPr lang="en-US" sz="3959" b="1">
                <a:solidFill>
                  <a:schemeClr val="lt1"/>
                </a:solidFill>
              </a:rPr>
              <a:t>PROJECT</a:t>
            </a:r>
            <a:endParaRPr sz="3959" b="1">
              <a:solidFill>
                <a:schemeClr val="lt1"/>
              </a:solidFill>
            </a:endParaRPr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817" y="350142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7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b="1"/>
              <a:t>Organize collected </a:t>
            </a:r>
            <a:r>
              <a:rPr kumimoji="0" lang="en-US" altLang="ko-KR" sz="4400" b="1" i="0" u="none" strike="noStrike" kern="1200" cap="none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1"/>
          <p:cNvPicPr/>
          <p:nvPr/>
        </p:nvPicPr>
        <p:blipFill rotWithShape="1">
          <a:blip r:embed="rId3">
            <a:alphaModFix/>
          </a:blip>
          <a:srcRect l="20290" r="31540" b="19440"/>
          <a:stretch>
            <a:fillRect/>
          </a:stretch>
        </p:blipFill>
        <p:spPr>
          <a:xfrm>
            <a:off x="8408432" y="2139525"/>
            <a:ext cx="2732849" cy="25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>
            <a:spLocks noGrp="1"/>
          </p:cNvSpPr>
          <p:nvPr>
            <p:ph type="body" idx="1"/>
          </p:nvPr>
        </p:nvSpPr>
        <p:spPr>
          <a:xfrm>
            <a:off x="8248250" y="4832625"/>
            <a:ext cx="3029400" cy="57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 dirty="0"/>
              <a:t>Organize Google </a:t>
            </a:r>
            <a:r>
              <a:rPr lang="en-US" altLang="ko-KR" sz="1800" dirty="0" smtClean="0"/>
              <a:t>Maps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 dirty="0" smtClean="0"/>
              <a:t>location </a:t>
            </a:r>
            <a:r>
              <a:rPr lang="en-US" altLang="ko-KR" sz="1800" dirty="0"/>
              <a:t>list by date.</a:t>
            </a:r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1"/>
          </p:nvPr>
        </p:nvSpPr>
        <p:spPr>
          <a:xfrm>
            <a:off x="4768050" y="4790141"/>
            <a:ext cx="2655900" cy="57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/>
              <a:t>Organize data 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/>
              <a:t>using the format of the relation schema.</a:t>
            </a:r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1069918" y="4852845"/>
            <a:ext cx="2655900" cy="57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/>
              <a:t>Organize photos 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1800"/>
              <a:t>by store</a:t>
            </a:r>
            <a:endParaRPr sz="204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 rotWithShape="1">
          <a:blip r:embed="rId4"/>
          <a:srcRect t="28680" r="55870" b="26650"/>
          <a:stretch>
            <a:fillRect/>
          </a:stretch>
        </p:blipFill>
        <p:spPr>
          <a:xfrm>
            <a:off x="975106" y="2121916"/>
            <a:ext cx="2586069" cy="2614168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5"/>
          <a:srcRect r="340" b="12870"/>
          <a:stretch>
            <a:fillRect/>
          </a:stretch>
        </p:blipFill>
        <p:spPr>
          <a:xfrm>
            <a:off x="3982562" y="2351260"/>
            <a:ext cx="4226875" cy="2155479"/>
          </a:xfrm>
          <a:prstGeom prst="rect">
            <a:avLst/>
          </a:prstGeom>
        </p:spPr>
      </p:pic>
      <p:sp>
        <p:nvSpPr>
          <p:cNvPr id="11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/>
              <a:t>Organize information</a:t>
            </a:r>
          </a:p>
        </p:txBody>
      </p:sp>
      <p:sp>
        <p:nvSpPr>
          <p:cNvPr id="237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3;p4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  <a:defRPr/>
            </a:pPr>
            <a:r>
              <a:rPr lang="en-US" altLang="ko-KR" sz="2600" dirty="0"/>
              <a:t>Sort photos after creating a folder that named ‘</a:t>
            </a:r>
            <a:r>
              <a:rPr lang="en-US" altLang="ko-KR" sz="2600" dirty="0" err="1"/>
              <a:t>Date_</a:t>
            </a:r>
            <a:r>
              <a:rPr lang="en-US" altLang="en-US" sz="2600" dirty="0" err="1"/>
              <a:t>Shop</a:t>
            </a:r>
            <a:r>
              <a:rPr lang="en-US" altLang="ko-KR" sz="2600" dirty="0" err="1"/>
              <a:t>IDN</a:t>
            </a:r>
            <a:r>
              <a:rPr lang="en-US" altLang="en-US" sz="2600" dirty="0" err="1"/>
              <a:t>um</a:t>
            </a:r>
            <a:r>
              <a:rPr lang="en-US" altLang="ko-KR" sz="2600" dirty="0"/>
              <a:t>’</a:t>
            </a:r>
          </a:p>
          <a:p>
            <a:pPr marL="114300" indent="0">
              <a:buNone/>
              <a:defRPr/>
            </a:pPr>
            <a:endParaRPr lang="en-US" altLang="ko-KR" sz="2600" dirty="0"/>
          </a:p>
          <a:p>
            <a:pPr marL="114300" indent="0">
              <a:buNone/>
              <a:defRPr/>
            </a:pPr>
            <a:r>
              <a:rPr lang="en-US" altLang="ko-KR" sz="2600" dirty="0" err="1"/>
              <a:t>districtCode</a:t>
            </a:r>
            <a:r>
              <a:rPr lang="en-US" altLang="ko-KR" sz="2600" dirty="0"/>
              <a:t> 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altLang="ko-KR" sz="2600" dirty="0" err="1" smtClean="0"/>
              <a:t>countryCode+regionNum+districtNum</a:t>
            </a:r>
            <a:endParaRPr lang="en-US" altLang="ko-KR" sz="2600" dirty="0" smtClean="0"/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altLang="ko-KR" sz="2600" dirty="0" smtClean="0"/>
              <a:t>(TZ0101 = Tanzania, Arusha region, Arusha city)</a:t>
            </a:r>
            <a:endParaRPr lang="en-US" altLang="ko-KR" sz="2600" dirty="0"/>
          </a:p>
          <a:p>
            <a:pPr marL="114300" indent="0">
              <a:buNone/>
              <a:defRPr/>
            </a:pPr>
            <a:endParaRPr lang="en-US" altLang="en-US" sz="2600" dirty="0"/>
          </a:p>
          <a:p>
            <a:pPr marL="114300" indent="0">
              <a:buNone/>
              <a:defRPr/>
            </a:pPr>
            <a:r>
              <a:rPr lang="en-US" altLang="ko-KR" sz="2600" dirty="0" err="1"/>
              <a:t>s</a:t>
            </a:r>
            <a:r>
              <a:rPr lang="en-US" altLang="en-US" sz="2600" dirty="0" err="1"/>
              <a:t>hop</a:t>
            </a:r>
            <a:r>
              <a:rPr lang="en-US" altLang="ko-KR" sz="2600" dirty="0" err="1"/>
              <a:t>IDN</a:t>
            </a:r>
            <a:r>
              <a:rPr lang="en-US" altLang="en-US" sz="2600" dirty="0" err="1"/>
              <a:t>um</a:t>
            </a:r>
            <a:r>
              <a:rPr lang="en-US" altLang="ko-KR" sz="2600" dirty="0"/>
              <a:t> </a:t>
            </a:r>
          </a:p>
          <a:p>
            <a:pPr marL="114300" indent="0">
              <a:buNone/>
              <a:defRPr/>
            </a:pPr>
            <a:r>
              <a:rPr lang="en-US" altLang="ko-KR" sz="2600" dirty="0"/>
              <a:t>--&gt; </a:t>
            </a:r>
            <a:r>
              <a:rPr lang="en-US" altLang="ko-KR" sz="2600" dirty="0" err="1"/>
              <a:t>districtCode</a:t>
            </a:r>
            <a:r>
              <a:rPr lang="en-US" altLang="ko-KR" sz="2600" dirty="0"/>
              <a:t>(FK)+</a:t>
            </a:r>
            <a:r>
              <a:rPr lang="en-US" altLang="ko-KR" sz="2600" dirty="0" err="1"/>
              <a:t>seqNum</a:t>
            </a:r>
            <a:r>
              <a:rPr lang="en-US" altLang="ko-KR" sz="2600" dirty="0"/>
              <a:t> (TZ0101_00001)</a:t>
            </a:r>
          </a:p>
        </p:txBody>
      </p:sp>
      <p:sp>
        <p:nvSpPr>
          <p:cNvPr id="6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23;p48"/>
          <p:cNvSpPr>
            <a:spLocks noGrp="1"/>
          </p:cNvSpPr>
          <p:nvPr/>
        </p:nvSpPr>
        <p:spPr>
          <a:xfrm>
            <a:off x="863435" y="20567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rmAutofit fontScale="92500" lnSpcReduction="10000"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District(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districtCode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disName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centerLoc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userID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name, belong, email,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ShopCLSCode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CLSCode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CLSName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name,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mainCLSCode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ShopSalesCLSInfo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CLSCode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ShopLanguageInfo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language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ShopPhotoInfo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photoNum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photo)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ShopDETLInfo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DETLInfo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ShopInfoCRRTLOG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userID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shopIDNum</a:t>
            </a:r>
            <a:r>
              <a:rPr kumimoji="0" lang="en-US" altLang="ko-KR" sz="2600" b="0" i="0" u="sng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(FK), </a:t>
            </a:r>
            <a:r>
              <a:rPr kumimoji="0" lang="en-US" altLang="ko-KR" sz="2600" b="0" i="0" u="sng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CRRTDate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CRRTInfo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CRRTInfoSTS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ko-KR" sz="2600" b="0" i="0" u="none" strike="noStrike" kern="1200" cap="none" normalizeH="0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CRRTInfo</a:t>
            </a:r>
            <a:r>
              <a:rPr kumimoji="0" lang="en-US" altLang="ko-KR" sz="2600" b="0" i="0" u="none" strike="noStrike" kern="1200" cap="none" normalizeH="0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memo)</a:t>
            </a: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kumimoji="0" lang="en-US" altLang="ko-KR" sz="2600" b="0" i="0" u="none" strike="noStrike" kern="1200" cap="none" normalizeH="0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/>
              <a:t>Relation</a:t>
            </a:r>
            <a:r>
              <a:rPr lang="en-US" altLang="ko-KR"/>
              <a:t> </a:t>
            </a:r>
            <a:r>
              <a:rPr lang="en-US" altLang="ko-KR" b="1"/>
              <a:t>Schema</a:t>
            </a:r>
            <a:endParaRPr b="1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/>
              <a:t>Relation</a:t>
            </a:r>
            <a:r>
              <a:rPr lang="en-US" altLang="ko-KR"/>
              <a:t> </a:t>
            </a:r>
            <a:r>
              <a:rPr lang="en-US" altLang="ko-KR" b="1"/>
              <a:t>Schema</a:t>
            </a:r>
            <a:endParaRPr b="1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2500" y="1555750"/>
            <a:ext cx="7587000" cy="4841899"/>
          </a:xfrm>
          <a:prstGeom prst="rect">
            <a:avLst/>
          </a:prstGeom>
        </p:spPr>
      </p:pic>
      <p:sp>
        <p:nvSpPr>
          <p:cNvPr id="8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250949" y="2766219"/>
            <a:ext cx="9690102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b="1" dirty="0" smtClean="0">
                <a:solidFill>
                  <a:schemeClr val="tx1"/>
                </a:solidFill>
              </a:rPr>
              <a:t>2-2. Prepare to Build Platform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27" name="Google Shape;227;p17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4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en-US" b="1"/>
              <a:t>Build an App</a:t>
            </a:r>
            <a:r>
              <a:rPr lang="en-US" altLang="ko-KR" b="1"/>
              <a:t>&amp;Web</a:t>
            </a:r>
            <a:r>
              <a:rPr lang="en-US" altLang="en-US" b="1"/>
              <a:t>-Based Platform</a:t>
            </a:r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2-2. </a:t>
            </a:r>
            <a:r>
              <a:rPr lang="en-US" sz="2200" b="1" dirty="0" smtClean="0">
                <a:solidFill>
                  <a:schemeClr val="lt1"/>
                </a:solidFill>
              </a:rPr>
              <a:t>Prepare to Platform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278" name="Google Shape;23;p48"/>
          <p:cNvSpPr>
            <a:spLocks noGrp="1"/>
          </p:cNvSpPr>
          <p:nvPr>
            <p:ph type="body" idx="1"/>
          </p:nvPr>
        </p:nvSpPr>
        <p:spPr>
          <a:xfrm>
            <a:off x="765281" y="2398381"/>
            <a:ext cx="10515600" cy="3319131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with Business model</a:t>
            </a:r>
          </a:p>
          <a:p>
            <a:pPr>
              <a:defRPr/>
            </a:pPr>
            <a:r>
              <a:rPr lang="en-US" altLang="en-US" dirty="0"/>
              <a:t>Product discount using virtual currency</a:t>
            </a:r>
          </a:p>
          <a:p>
            <a:pPr>
              <a:defRPr/>
            </a:pPr>
            <a:r>
              <a:rPr lang="en-US" altLang="en-US" dirty="0"/>
              <a:t>Fund management by receiving information posting tax for each </a:t>
            </a:r>
            <a:r>
              <a:rPr lang="en-US" altLang="en-US" dirty="0" smtClean="0"/>
              <a:t>store</a:t>
            </a:r>
            <a:endParaRPr lang="ko-KR" altLang="en-US" dirty="0"/>
          </a:p>
          <a:p>
            <a:pPr>
              <a:defRPr/>
            </a:pPr>
            <a:r>
              <a:rPr lang="en-US" altLang="en-US" dirty="0"/>
              <a:t>Expected spend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App&amp;Web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Server,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en-US" altLang="en-US" dirty="0" smtClean="0"/>
              <a:t>Maintenance</a:t>
            </a:r>
          </a:p>
          <a:p>
            <a:pPr marL="114300" indent="0">
              <a:buNone/>
              <a:defRPr/>
            </a:pPr>
            <a:r>
              <a:rPr lang="en-US" altLang="ko-KR" dirty="0"/>
              <a:t>	</a:t>
            </a:r>
            <a:r>
              <a:rPr lang="en-US" altLang="ko-KR" dirty="0" smtClean="0"/>
              <a:t>		     </a:t>
            </a:r>
            <a:r>
              <a:rPr lang="en-US" altLang="ko-KR" dirty="0" err="1" smtClean="0"/>
              <a:t>GoogleMap</a:t>
            </a:r>
            <a:r>
              <a:rPr lang="en-US" altLang="ko-KR" dirty="0" smtClean="0"/>
              <a:t> </a:t>
            </a:r>
            <a:r>
              <a:rPr lang="en-US" altLang="ko-KR" dirty="0"/>
              <a:t>use charge</a:t>
            </a:r>
          </a:p>
        </p:txBody>
      </p:sp>
    </p:spTree>
    <p:extLst>
      <p:ext uri="{BB962C8B-B14F-4D97-AF65-F5344CB8AC3E}">
        <p14:creationId xmlns:p14="http://schemas.microsoft.com/office/powerpoint/2010/main" val="5641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en-US" b="1"/>
              <a:t>Build an App</a:t>
            </a:r>
            <a:r>
              <a:rPr lang="en-US" altLang="ko-KR" b="1"/>
              <a:t>&amp;Web</a:t>
            </a:r>
            <a:r>
              <a:rPr lang="en-US" altLang="en-US" b="1"/>
              <a:t>-Based Platform</a:t>
            </a:r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표 283"/>
          <p:cNvGraphicFramePr>
            <a:graphicFrameLocks noGrp="1"/>
          </p:cNvGraphicFramePr>
          <p:nvPr/>
        </p:nvGraphicFramePr>
        <p:xfrm>
          <a:off x="1713230" y="2127550"/>
          <a:ext cx="8771823" cy="4087558"/>
        </p:xfrm>
        <a:graphic>
          <a:graphicData uri="http://schemas.openxmlformats.org/drawingml/2006/table">
            <a:tbl>
              <a:tblPr firstRow="1" bandRow="1"/>
              <a:tblGrid>
                <a:gridCol w="161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3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801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Front-end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Back-end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76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User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Server</a:t>
                      </a: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&amp;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94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Take and register photo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Process a photo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Process several photos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7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Extract GPS info of photo and send to server first.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Search stores near 10m radius based on GPS info.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Process nearby store info and send it to the user.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676">
                <a:tc row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Display store info.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isplay 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store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inf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and transmits GPS info of the next picture.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403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endParaRPr lang="en-US" sz="1300" b="0" i="0" u="none" strike="noStrike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googlemap</a:t>
                      </a:r>
                    </a:p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mobile</a:t>
                      </a: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API 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Less than 3300 a day are free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for googlemap static map API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2-2. </a:t>
            </a:r>
            <a:r>
              <a:rPr lang="en-US" sz="2200" b="1" dirty="0" smtClean="0">
                <a:solidFill>
                  <a:schemeClr val="lt1"/>
                </a:solidFill>
              </a:rPr>
              <a:t>Prepare to Platform</a:t>
            </a:r>
            <a:endParaRPr lang="en-US"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en-US" b="1"/>
              <a:t>Build an App</a:t>
            </a:r>
            <a:r>
              <a:rPr lang="en-US" altLang="ko-KR" b="1"/>
              <a:t>&amp;Web</a:t>
            </a:r>
            <a:r>
              <a:rPr lang="en-US" altLang="en-US" b="1"/>
              <a:t>-Based Platform</a:t>
            </a:r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7" name="표 286"/>
          <p:cNvGraphicFramePr>
            <a:graphicFrameLocks noGrp="1"/>
          </p:cNvGraphicFramePr>
          <p:nvPr/>
        </p:nvGraphicFramePr>
        <p:xfrm>
          <a:off x="1727835" y="2130680"/>
          <a:ext cx="8736328" cy="4360545"/>
        </p:xfrm>
        <a:graphic>
          <a:graphicData uri="http://schemas.openxmlformats.org/drawingml/2006/table">
            <a:tbl>
              <a:tblPr firstRow="1" bandRow="1"/>
              <a:tblGrid>
                <a:gridCol w="1984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6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1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Front-end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Back-end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05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User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Server</a:t>
                      </a: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&amp;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Check existing stores and register new ones or reinforce existing information.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86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Enter key information and additional information.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Process the photos and information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</a:p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and send it to the server.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Process the received picture, picture number, and other information and insert it into the DB.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Repeat the process for the next p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hoto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2-2. </a:t>
            </a:r>
            <a:r>
              <a:rPr lang="en-US" sz="2200" b="1" dirty="0" smtClean="0">
                <a:solidFill>
                  <a:schemeClr val="lt1"/>
                </a:solidFill>
              </a:rPr>
              <a:t>Prepare to Platform</a:t>
            </a:r>
            <a:endParaRPr lang="en-US"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>
            <a:spLocks noGrp="1"/>
          </p:cNvSpPr>
          <p:nvPr>
            <p:ph type="title"/>
          </p:nvPr>
        </p:nvSpPr>
        <p:spPr>
          <a:xfrm>
            <a:off x="4267200" y="2766219"/>
            <a:ext cx="3657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3. </a:t>
            </a:r>
            <a:r>
              <a:rPr lang="en-US" b="1" dirty="0" smtClean="0">
                <a:solidFill>
                  <a:schemeClr val="lt1"/>
                </a:solidFill>
              </a:rPr>
              <a:t>Result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0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 b="1">
                <a:solidFill>
                  <a:schemeClr val="dk1"/>
                </a:solidFill>
              </a:rPr>
              <a:t>Research statistics</a:t>
            </a:r>
          </a:p>
        </p:txBody>
      </p:sp>
      <p:sp>
        <p:nvSpPr>
          <p:cNvPr id="320" name="Google Shape;320;p25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>
                <a:solidFill>
                  <a:schemeClr val="lt1"/>
                </a:solidFill>
              </a:rPr>
              <a:t>3. Result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961590" y="1920326"/>
            <a:ext cx="10515600" cy="4522859"/>
          </a:xfrm>
        </p:spPr>
        <p:txBody>
          <a:bodyPr>
            <a:normAutofit lnSpcReduction="10000"/>
          </a:bodyPr>
          <a:lstStyle/>
          <a:p>
            <a:pPr marL="228600" lvl="0" indent="-278765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-US" dirty="0"/>
              <a:t>A total of </a:t>
            </a:r>
            <a:r>
              <a:rPr lang="en-US" altLang="ko-KR" dirty="0"/>
              <a:t>140</a:t>
            </a:r>
            <a:r>
              <a:rPr lang="en-US" dirty="0"/>
              <a:t> </a:t>
            </a:r>
            <a:r>
              <a:rPr lang="en-US" altLang="ko-KR" dirty="0"/>
              <a:t>stores </a:t>
            </a:r>
            <a:r>
              <a:rPr lang="en-US" dirty="0"/>
              <a:t>being </a:t>
            </a:r>
            <a:r>
              <a:rPr lang="en-US" altLang="ko-KR" dirty="0"/>
              <a:t>researched</a:t>
            </a:r>
          </a:p>
          <a:p>
            <a:pPr marL="228600" lvl="0" indent="-278765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-US" altLang="ko-KR" dirty="0"/>
              <a:t>128 store locations Save to Google Places list by date</a:t>
            </a:r>
          </a:p>
          <a:p>
            <a:pPr marL="228600" lvl="0" indent="-278765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-US" altLang="ko-KR" dirty="0"/>
              <a:t>Identified 51 store signs, names or phone numbers</a:t>
            </a:r>
          </a:p>
          <a:p>
            <a:pPr marL="228600" lvl="0" indent="-278765">
              <a:lnSpc>
                <a:spcPct val="140000"/>
              </a:lnSpc>
              <a:buSzPct val="25000"/>
              <a:buChar char="-"/>
              <a:defRPr/>
            </a:pPr>
            <a:r>
              <a:rPr lang="en-US" altLang="ko-KR" dirty="0"/>
              <a:t>Identified 10 recommendable </a:t>
            </a:r>
            <a:r>
              <a:rPr lang="en-US" altLang="ko-KR" dirty="0" smtClean="0"/>
              <a:t>stores.</a:t>
            </a:r>
            <a:endParaRPr lang="en-US" altLang="ko-KR" dirty="0"/>
          </a:p>
          <a:p>
            <a:pPr marL="228600" lvl="0" indent="-278765">
              <a:lnSpc>
                <a:spcPct val="140000"/>
              </a:lnSpc>
              <a:buSzPct val="25000"/>
              <a:buFont typeface="Arial"/>
              <a:buChar char="-"/>
              <a:defRPr/>
            </a:pPr>
            <a:r>
              <a:rPr kumimoji="0" lang="en-US" altLang="en-US" sz="2800" b="0" i="0" u="none" strike="noStrike" kern="1200" cap="none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</a:t>
            </a:r>
            <a:r>
              <a:rPr kumimoji="0" lang="en-US" altLang="ko-KR" sz="2800" b="0" i="0" u="none" strike="noStrike" kern="1200" cap="none" normalizeH="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 </a:t>
            </a:r>
            <a:r>
              <a:rPr lang="en-US" altLang="en-US" dirty="0"/>
              <a:t>Milling, Lathe, Drilling Machine, Plasma Cutting Machine, CNC Machine, Machine Customization, Iron Casting, Aluminum Casting </a:t>
            </a:r>
            <a:r>
              <a:rPr lang="en-US" altLang="ko-KR" dirty="0"/>
              <a:t>store.</a:t>
            </a:r>
          </a:p>
        </p:txBody>
      </p:sp>
    </p:spTree>
    <p:extLst>
      <p:ext uri="{BB962C8B-B14F-4D97-AF65-F5344CB8AC3E}">
        <p14:creationId xmlns:p14="http://schemas.microsoft.com/office/powerpoint/2010/main" val="32743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679938" y="633046"/>
            <a:ext cx="10925907" cy="5559183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1426592" y="1593490"/>
            <a:ext cx="39720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5850101" y="1282484"/>
            <a:ext cx="5234994" cy="4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1. Background &amp; Purpose</a:t>
            </a:r>
            <a:endParaRPr dirty="0"/>
          </a:p>
          <a:p>
            <a:pPr marL="0" lvl="0" indent="0">
              <a:lnSpc>
                <a:spcPct val="200000"/>
              </a:lnSpc>
              <a:buSzPts val="2800"/>
              <a:buNone/>
            </a:pPr>
            <a:r>
              <a:rPr lang="en-US" dirty="0"/>
              <a:t>2. Method and Process </a:t>
            </a:r>
            <a:r>
              <a:rPr lang="en-US" dirty="0" smtClean="0"/>
              <a:t>for </a:t>
            </a:r>
          </a:p>
          <a:p>
            <a:pPr marL="352425" lvl="0" indent="0">
              <a:lnSpc>
                <a:spcPct val="200000"/>
              </a:lnSpc>
              <a:buSzPts val="2800"/>
              <a:buNone/>
            </a:pPr>
            <a:r>
              <a:rPr lang="en-US" dirty="0" smtClean="0"/>
              <a:t>Market Research and Platform</a:t>
            </a:r>
          </a:p>
          <a:p>
            <a:pPr marL="0" lvl="0" indent="0">
              <a:lnSpc>
                <a:spcPct val="200000"/>
              </a:lnSpc>
              <a:buSzPts val="2800"/>
              <a:buNone/>
            </a:pPr>
            <a:r>
              <a:rPr lang="en-US" dirty="0" smtClean="0"/>
              <a:t>3</a:t>
            </a:r>
            <a:r>
              <a:rPr lang="en-US" dirty="0"/>
              <a:t>. Result</a:t>
            </a:r>
            <a:endParaRPr dirty="0" smtClean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smtClean="0"/>
              <a:t>4. Future Plan</a:t>
            </a:r>
            <a:endParaRPr dirty="0"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095" y="1593490"/>
            <a:ext cx="933382" cy="933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1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 b="1">
                <a:solidFill>
                  <a:schemeClr val="dk1"/>
                </a:solidFill>
              </a:rPr>
              <a:t>Researched store locations</a:t>
            </a:r>
          </a:p>
        </p:txBody>
      </p:sp>
      <p:sp>
        <p:nvSpPr>
          <p:cNvPr id="320" name="Google Shape;320;p25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5475" y="1916547"/>
            <a:ext cx="4398800" cy="4231405"/>
          </a:xfrm>
          <a:prstGeom prst="rect">
            <a:avLst/>
          </a:prstGeom>
        </p:spPr>
      </p:pic>
      <p:pic>
        <p:nvPicPr>
          <p:cNvPr id="32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43169"/>
            <a:ext cx="4935880" cy="3701910"/>
          </a:xfrm>
          <a:prstGeom prst="rect">
            <a:avLst/>
          </a:prstGeom>
        </p:spPr>
      </p:pic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>
                <a:solidFill>
                  <a:schemeClr val="lt1"/>
                </a:solidFill>
              </a:rPr>
              <a:t>3. Result</a:t>
            </a:r>
            <a:endParaRPr sz="22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95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 b="1">
                <a:solidFill>
                  <a:schemeClr val="dk1"/>
                </a:solidFill>
              </a:rPr>
              <a:t>Researched store locations</a:t>
            </a:r>
          </a:p>
        </p:txBody>
      </p:sp>
      <p:sp>
        <p:nvSpPr>
          <p:cNvPr id="320" name="Google Shape;320;p25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3872" y="1835111"/>
            <a:ext cx="4015347" cy="4546640"/>
          </a:xfrm>
          <a:prstGeom prst="rect">
            <a:avLst/>
          </a:prstGeom>
        </p:spPr>
      </p:pic>
      <p:pic>
        <p:nvPicPr>
          <p:cNvPr id="324" name="그림 323"/>
          <p:cNvPicPr>
            <a:picLocks noChangeAspect="1"/>
          </p:cNvPicPr>
          <p:nvPr/>
        </p:nvPicPr>
        <p:blipFill rotWithShape="1">
          <a:blip r:embed="rId4"/>
          <a:srcRect l="5730" r="1390"/>
          <a:stretch>
            <a:fillRect/>
          </a:stretch>
        </p:blipFill>
        <p:spPr>
          <a:xfrm>
            <a:off x="1174749" y="1793874"/>
            <a:ext cx="5662083" cy="4572000"/>
          </a:xfrm>
          <a:prstGeom prst="rect">
            <a:avLst/>
          </a:prstGeom>
        </p:spPr>
      </p:pic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>
                <a:solidFill>
                  <a:schemeClr val="lt1"/>
                </a:solidFill>
              </a:rPr>
              <a:t>3. Result</a:t>
            </a:r>
            <a:endParaRPr sz="22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3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857333" y="2766219"/>
            <a:ext cx="64773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4</a:t>
            </a:r>
            <a:r>
              <a:rPr lang="en-US" b="1" dirty="0" smtClean="0">
                <a:solidFill>
                  <a:schemeClr val="lt1"/>
                </a:solidFill>
              </a:rPr>
              <a:t>. Future Plan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8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/>
              <a:t>App Implementation Plan</a:t>
            </a:r>
            <a:endParaRPr b="1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00;p23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4</a:t>
            </a:r>
            <a:r>
              <a:rPr lang="en-US" sz="2200" b="1" dirty="0" smtClean="0">
                <a:solidFill>
                  <a:schemeClr val="lt1"/>
                </a:solidFill>
              </a:rPr>
              <a:t>. Future Plan</a:t>
            </a:r>
            <a:endParaRPr sz="2200" b="1" dirty="0">
              <a:solidFill>
                <a:schemeClr val="l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3628" y="1814241"/>
            <a:ext cx="8669000" cy="44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/>
              <a:t>Others...</a:t>
            </a:r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4</a:t>
            </a:r>
            <a:r>
              <a:rPr lang="en-US" sz="2200" b="1" dirty="0" smtClean="0">
                <a:solidFill>
                  <a:schemeClr val="lt1"/>
                </a:solidFill>
              </a:rPr>
              <a:t>. Future Plan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961590" y="2775284"/>
            <a:ext cx="10515600" cy="2679784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Refine business model</a:t>
            </a:r>
          </a:p>
          <a:p>
            <a:pPr lvl="0">
              <a:defRPr/>
            </a:pPr>
            <a:r>
              <a:rPr lang="en-US" altLang="ko-KR" dirty="0"/>
              <a:t>Organize data into Excel file and CSV file according to relation schema entity one by one.</a:t>
            </a:r>
          </a:p>
        </p:txBody>
      </p:sp>
    </p:spTree>
    <p:extLst>
      <p:ext uri="{BB962C8B-B14F-4D97-AF65-F5344CB8AC3E}">
        <p14:creationId xmlns:p14="http://schemas.microsoft.com/office/powerpoint/2010/main" val="30159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3836891" y="2766219"/>
            <a:ext cx="45182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1. Background &amp; Purpose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206" name="Google Shape;20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9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16"/>
          <p:cNvSpPr/>
          <p:nvPr/>
        </p:nvSpPr>
        <p:spPr>
          <a:xfrm rot="16200000">
            <a:off x="5276230" y="3008784"/>
            <a:ext cx="1639500" cy="17730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18;p16"/>
          <p:cNvSpPr txBox="1"/>
          <p:nvPr/>
        </p:nvSpPr>
        <p:spPr>
          <a:xfrm>
            <a:off x="1377225" y="2309487"/>
            <a:ext cx="3139500" cy="3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Local store information is unknown.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There is no default protocol for collecting information.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There is no platform to share widely.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2" name="Google Shape;219;p16"/>
          <p:cNvSpPr txBox="1"/>
          <p:nvPr/>
        </p:nvSpPr>
        <p:spPr>
          <a:xfrm>
            <a:off x="7675225" y="1906416"/>
            <a:ext cx="31395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On the field research / </a:t>
            </a: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Ground sensing required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altLang="ko-KR" sz="2000" dirty="0" err="1" smtClean="0">
                <a:solidFill>
                  <a:schemeClr val="dk1"/>
                </a:solidFill>
              </a:rPr>
              <a:t>Protocolized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ways to research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Proper Platform Development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200" b="1" dirty="0">
                <a:solidFill>
                  <a:schemeClr val="lt1"/>
                </a:solidFill>
              </a:rPr>
              <a:t>1. Background &amp; Purpose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b="1" dirty="0" smtClean="0"/>
              <a:t>Background &amp; Purpose</a:t>
            </a:r>
            <a:endParaRPr lang="en-US" b="1" dirty="0"/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5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250949" y="2766219"/>
            <a:ext cx="9690102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b="1" dirty="0">
                <a:solidFill>
                  <a:schemeClr val="lt1"/>
                </a:solidFill>
              </a:rPr>
              <a:t>2. Method and Process</a:t>
            </a:r>
            <a:r>
              <a:rPr lang="en-US" altLang="ko-KR" b="1" dirty="0">
                <a:solidFill>
                  <a:schemeClr val="lt1"/>
                </a:solidFill>
              </a:rPr>
              <a:t> for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b="1" dirty="0">
                <a:solidFill>
                  <a:schemeClr val="lt1"/>
                </a:solidFill>
              </a:rPr>
              <a:t>Market Research and Platform</a:t>
            </a:r>
          </a:p>
        </p:txBody>
      </p:sp>
      <p:pic>
        <p:nvPicPr>
          <p:cNvPr id="227" name="Google Shape;227;p17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29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250949" y="2766219"/>
            <a:ext cx="9690102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b="1" dirty="0" smtClean="0">
                <a:solidFill>
                  <a:schemeClr val="tx1"/>
                </a:solidFill>
              </a:rPr>
              <a:t>2-1. Market Research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27" name="Google Shape;227;p17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16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sz="4200" b="1"/>
              <a:t>Select</a:t>
            </a:r>
            <a:r>
              <a:rPr lang="en-US" altLang="ko-KR" sz="4200" b="1"/>
              <a:t> </a:t>
            </a:r>
            <a:r>
              <a:rPr lang="en-US" sz="4200" b="1"/>
              <a:t>Research Area</a:t>
            </a:r>
            <a:r>
              <a:rPr lang="en-US" altLang="ko-KR" sz="4200" b="1"/>
              <a:t> and Classification</a:t>
            </a:r>
          </a:p>
        </p:txBody>
      </p:sp>
      <p:sp>
        <p:nvSpPr>
          <p:cNvPr id="24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>
            <a:spLocks noGrp="1"/>
          </p:cNvSpPr>
          <p:nvPr>
            <p:ph type="body" idx="1"/>
          </p:nvPr>
        </p:nvSpPr>
        <p:spPr>
          <a:xfrm>
            <a:off x="5472250" y="2190338"/>
            <a:ext cx="5726793" cy="288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500"/>
              <a:t>Select</a:t>
            </a:r>
            <a:r>
              <a:rPr lang="en-US" sz="2500"/>
              <a:t> KALOLENI </a:t>
            </a:r>
            <a:r>
              <a:rPr lang="en-US" altLang="ko-KR" sz="2500"/>
              <a:t>nearby </a:t>
            </a:r>
            <a:r>
              <a:rPr lang="en-US" sz="2500"/>
              <a:t>area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500"/>
              <a:t>Select Hardware shop Classification</a:t>
            </a:r>
          </a:p>
        </p:txBody>
      </p:sp>
      <p:pic>
        <p:nvPicPr>
          <p:cNvPr id="251" name="Google Shape;251;p1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961600" y="2029201"/>
            <a:ext cx="4263994" cy="3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8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b="1"/>
              <a:t>Route selection</a:t>
            </a:r>
          </a:p>
        </p:txBody>
      </p:sp>
      <p:sp>
        <p:nvSpPr>
          <p:cNvPr id="259" name="Google Shape;259;p20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50;p19"/>
          <p:cNvSpPr txBox="1">
            <a:spLocks noGrp="1"/>
          </p:cNvSpPr>
          <p:nvPr>
            <p:ph type="body" idx="1"/>
          </p:nvPr>
        </p:nvSpPr>
        <p:spPr>
          <a:xfrm>
            <a:off x="1787978" y="1666463"/>
            <a:ext cx="8616044" cy="8576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500"/>
              <a:t>Choose the right route according to your time plan</a:t>
            </a:r>
          </a:p>
        </p:txBody>
      </p:sp>
      <p:graphicFrame>
        <p:nvGraphicFramePr>
          <p:cNvPr id="264" name="표 263"/>
          <p:cNvGraphicFramePr>
            <a:graphicFrameLocks noGrp="1"/>
          </p:cNvGraphicFramePr>
          <p:nvPr/>
        </p:nvGraphicFramePr>
        <p:xfrm>
          <a:off x="2032000" y="2763619"/>
          <a:ext cx="8132868" cy="250951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16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/>
                        <a:t>Shop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/>
                        <a:t>Dense</a:t>
                      </a:r>
                      <a:r>
                        <a:rPr lang="en-US" sz="2400"/>
                        <a:t>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dirty="0"/>
                        <a:t>Non-dense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2400"/>
                        <a:t>Collecting </a:t>
                      </a:r>
                      <a:endParaRPr lang="en-US" sz="2400"/>
                    </a:p>
                    <a:p>
                      <a:pPr>
                        <a:defRPr/>
                      </a:pPr>
                      <a:r>
                        <a:rPr lang="en-US" sz="2400"/>
                        <a:t>Shop location,</a:t>
                      </a:r>
                    </a:p>
                    <a:p>
                      <a:pPr>
                        <a:defRPr/>
                      </a:pPr>
                      <a:r>
                        <a:rPr lang="en-US" sz="2400"/>
                        <a:t>Frontal photo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2400"/>
                        <a:t>1.32km/h </a:t>
                      </a:r>
                    </a:p>
                    <a:p>
                      <a:pPr>
                        <a:defRPr/>
                      </a:pPr>
                      <a:r>
                        <a:rPr sz="2400"/>
                        <a:t>(1.1km/50min)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defRPr/>
                      </a:pPr>
                      <a:r>
                        <a:rPr lang="EN-US" sz="2400">
                          <a:sym typeface="Arial"/>
                        </a:rPr>
                        <a:t>2km/h</a:t>
                      </a:r>
                    </a:p>
                    <a:p>
                      <a:pPr algn="just">
                        <a:defRPr/>
                      </a:pPr>
                      <a:r>
                        <a:rPr lang="EN-US" sz="2400">
                          <a:sym typeface="Arial"/>
                        </a:rPr>
                        <a:t>(2km/1h)</a:t>
                      </a:r>
                      <a:endParaRPr lang="EN-US" sz="2400">
                        <a:solidFill>
                          <a:schemeClr val="dk1"/>
                        </a:solidFill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400" dirty="0"/>
                        <a:t>Identify some shop details</a:t>
                      </a:r>
                      <a:r>
                        <a:rPr lang="en-US" altLang="ko-KR" sz="2400" dirty="0"/>
                        <a:t>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2400"/>
                        <a:t>0.47km/h (1.4km/3h)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2400" dirty="0"/>
                        <a:t>1.8km/h (2.4km/1h20min)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lvl="0">
              <a:buSzPct val="25000"/>
              <a:defRPr/>
            </a:pPr>
            <a:r>
              <a:rPr lang="en-US" altLang="ko-KR" b="1" dirty="0"/>
              <a:t>Research</a:t>
            </a:r>
            <a:r>
              <a:rPr lang="en-US" b="1" dirty="0"/>
              <a:t> </a:t>
            </a:r>
            <a:r>
              <a:rPr lang="en-US" altLang="ko-KR" b="1" dirty="0"/>
              <a:t>Role</a:t>
            </a:r>
          </a:p>
        </p:txBody>
      </p:sp>
      <p:sp>
        <p:nvSpPr>
          <p:cNvPr id="237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10410" y="2545271"/>
          <a:ext cx="10714055" cy="36316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1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2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Role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</a:t>
                      </a:r>
                      <a:r>
                        <a:rPr lang="en-US" altLang="ko-KR" sz="18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Recorder</a:t>
                      </a:r>
                      <a:endParaRPr lang="ko-KR" altLang="en-US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i="0" u="none" strike="noStrike" cap="none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Information Recorder</a:t>
                      </a:r>
                      <a:endParaRPr lang="ko-KR" altLang="en-US" sz="18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i="0" u="none" strike="noStrike" cap="none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Photographer</a:t>
                      </a:r>
                      <a:endParaRPr lang="ko-KR" altLang="en-US" sz="18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Work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Numbering</a:t>
                      </a:r>
                      <a:r>
                        <a:rPr lang="en-US" altLang="ko-KR" sz="1600" b="0" kern="0" spc="0" baseline="0" dirty="0" smtClean="0">
                          <a:effectLst/>
                        </a:rPr>
                        <a:t> the shops and mark the pin in Google map </a:t>
                      </a:r>
                      <a:endParaRPr lang="en-US" altLang="ko-KR" sz="1600" b="0" kern="0" spc="0" dirty="0">
                        <a:effectLst/>
                      </a:endParaRPr>
                    </a:p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After</a:t>
                      </a:r>
                      <a:r>
                        <a:rPr lang="en-US" altLang="ko-KR" sz="1600" b="0" kern="0" spc="0" baseline="0" dirty="0" smtClean="0">
                          <a:effectLst/>
                        </a:rPr>
                        <a:t> l</a:t>
                      </a:r>
                      <a:r>
                        <a:rPr lang="en-US" altLang="ko-KR" sz="1600" b="0" kern="0" spc="0" dirty="0" smtClean="0">
                          <a:effectLst/>
                        </a:rPr>
                        <a:t>ooking </a:t>
                      </a:r>
                      <a:r>
                        <a:rPr lang="en-US" altLang="ko-KR" sz="1600" b="0" kern="0" spc="0" dirty="0">
                          <a:effectLst/>
                        </a:rPr>
                        <a:t>around </a:t>
                      </a:r>
                      <a:r>
                        <a:rPr lang="en-US" altLang="ko-KR" sz="1600" b="0" kern="0" spc="0" dirty="0" smtClean="0">
                          <a:effectLst/>
                        </a:rPr>
                        <a:t>nearby roads and terrain,</a:t>
                      </a:r>
                      <a:r>
                        <a:rPr lang="en-US" altLang="ko-KR" sz="1600" b="0" kern="0" spc="0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0" kern="0" spc="0" dirty="0" smtClean="0">
                          <a:effectLst/>
                        </a:rPr>
                        <a:t>register </a:t>
                      </a:r>
                      <a:r>
                        <a:rPr lang="en-US" altLang="ko-KR" sz="1600" b="0" kern="0" spc="0" dirty="0">
                          <a:effectLst/>
                        </a:rPr>
                        <a:t>Google Pins in the correct location</a:t>
                      </a:r>
                    </a:p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Sharing</a:t>
                      </a:r>
                      <a:r>
                        <a:rPr lang="en-US" altLang="ko-KR" sz="16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store </a:t>
                      </a:r>
                      <a:r>
                        <a:rPr lang="en-US" altLang="ko-K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numbers </a:t>
                      </a:r>
                      <a:r>
                        <a:rPr lang="en-US" altLang="ko-KR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with info recorder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According</a:t>
                      </a:r>
                      <a:r>
                        <a:rPr lang="en-US" altLang="ko-KR" sz="1600" b="0" kern="0" spc="0" baseline="0" dirty="0" smtClean="0">
                          <a:effectLst/>
                        </a:rPr>
                        <a:t> to numbering</a:t>
                      </a:r>
                      <a:endParaRPr lang="en-US" altLang="ko-KR" sz="1600" b="0" kern="0" spc="0" dirty="0">
                        <a:effectLst/>
                      </a:endParaRPr>
                    </a:p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Using </a:t>
                      </a:r>
                      <a:r>
                        <a:rPr lang="en-US" altLang="ko-KR" sz="1600" b="0" kern="0" spc="0" dirty="0">
                          <a:effectLst/>
                        </a:rPr>
                        <a:t>the recorder </a:t>
                      </a:r>
                      <a:endParaRPr lang="en-US" altLang="ko-KR" sz="1600" b="0" kern="0" spc="0" dirty="0" smtClean="0">
                        <a:effectLst/>
                      </a:endParaRPr>
                    </a:p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Collect </a:t>
                      </a:r>
                      <a:r>
                        <a:rPr lang="en-US" altLang="ko-KR" sz="1600" b="0" kern="0" spc="0" dirty="0">
                          <a:effectLst/>
                        </a:rPr>
                        <a:t>information through natural conversations such as store name, English availability, delivery, processing and type, quotation, price information, etc. 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Ask</a:t>
                      </a:r>
                      <a:r>
                        <a:rPr lang="en-US" altLang="ko-KR" sz="1600" b="0" kern="0" spc="0" baseline="0" dirty="0" smtClean="0">
                          <a:effectLst/>
                        </a:rPr>
                        <a:t> if they allow to take the photos.</a:t>
                      </a:r>
                      <a:endParaRPr lang="en-US" altLang="ko-KR" sz="1600" b="0" kern="0" spc="0" dirty="0">
                        <a:effectLst/>
                      </a:endParaRPr>
                    </a:p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en-US" altLang="ko-KR" sz="1600" dirty="0"/>
                        <a:t>Take several pictures that can be identified. For example, the front view of the store and the identification of the </a:t>
                      </a:r>
                      <a:r>
                        <a:rPr lang="en-US" altLang="ko-KR" sz="1600" dirty="0" smtClean="0"/>
                        <a:t>sales item.</a:t>
                      </a:r>
                      <a:endParaRPr lang="en-US" altLang="ko-KR" sz="16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b="0" kern="0" spc="0" dirty="0" smtClean="0">
                          <a:effectLst/>
                        </a:rPr>
                        <a:t>If it’s available,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600" b="0" i="0" u="none" strike="noStrike" kern="0" cap="none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take a photo of </a:t>
                      </a:r>
                      <a:r>
                        <a:rPr lang="en-US" altLang="ko-KR" sz="1600" b="0" kern="0" spc="0" dirty="0" smtClean="0">
                          <a:effectLst/>
                        </a:rPr>
                        <a:t>items and the price, </a:t>
                      </a:r>
                      <a:r>
                        <a:rPr lang="en-US" altLang="ko-KR" sz="1600" b="0" kern="0" spc="0" dirty="0">
                          <a:effectLst/>
                        </a:rPr>
                        <a:t>business cards, etc. 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3" name="Google Shape;23;p48"/>
          <p:cNvSpPr>
            <a:spLocks noGrp="1"/>
          </p:cNvSpPr>
          <p:nvPr>
            <p:ph type="body" idx="1"/>
          </p:nvPr>
        </p:nvSpPr>
        <p:spPr>
          <a:xfrm>
            <a:off x="838200" y="1674898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Distribute your research roles to the number of people.</a:t>
            </a:r>
          </a:p>
        </p:txBody>
      </p:sp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2-1. Market Research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7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Office PowerPoint</Application>
  <PresentationFormat>와이드스크린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Malgun Gothic</vt:lpstr>
      <vt:lpstr>Malgun Gothic</vt:lpstr>
      <vt:lpstr>함초롬바탕</vt:lpstr>
      <vt:lpstr>Arial</vt:lpstr>
      <vt:lpstr>Wingdings</vt:lpstr>
      <vt:lpstr>Office 테마</vt:lpstr>
      <vt:lpstr>MARKET RESEARCH  PROJECT</vt:lpstr>
      <vt:lpstr>CONTENTS</vt:lpstr>
      <vt:lpstr>1. Background &amp; Purpose</vt:lpstr>
      <vt:lpstr>PowerPoint 프레젠테이션</vt:lpstr>
      <vt:lpstr>2. Method and Process for  Market Research and Platform</vt:lpstr>
      <vt:lpstr>2-1. Market Research</vt:lpstr>
      <vt:lpstr>Select Research Area and Classification</vt:lpstr>
      <vt:lpstr>Route selection</vt:lpstr>
      <vt:lpstr>Research Role</vt:lpstr>
      <vt:lpstr>Organize collected data </vt:lpstr>
      <vt:lpstr>Organize information</vt:lpstr>
      <vt:lpstr>Relation Schema</vt:lpstr>
      <vt:lpstr>Relation Schema</vt:lpstr>
      <vt:lpstr>2-2. Prepare to Build Platform</vt:lpstr>
      <vt:lpstr>Build an App&amp;Web-Based Platform</vt:lpstr>
      <vt:lpstr>Build an App&amp;Web-Based Platform</vt:lpstr>
      <vt:lpstr>Build an App&amp;Web-Based Platform</vt:lpstr>
      <vt:lpstr>3. Result</vt:lpstr>
      <vt:lpstr>PowerPoint 프레젠테이션</vt:lpstr>
      <vt:lpstr>PowerPoint 프레젠테이션</vt:lpstr>
      <vt:lpstr>PowerPoint 프레젠테이션</vt:lpstr>
      <vt:lpstr>4. Future Plan</vt:lpstr>
      <vt:lpstr>App Implementation Plan</vt:lpstr>
      <vt:lpstr>Others...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RESEARCH  PROJECT</dc:title>
  <dc:creator>admin</dc:creator>
  <cp:lastModifiedBy>admin</cp:lastModifiedBy>
  <cp:revision>1</cp:revision>
  <dcterms:created xsi:type="dcterms:W3CDTF">2019-09-10T00:56:39Z</dcterms:created>
  <dcterms:modified xsi:type="dcterms:W3CDTF">2019-09-10T00:56:54Z</dcterms:modified>
</cp:coreProperties>
</file>